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ost  Meulenberg" initials="JM" lastIdx="1" clrIdx="0">
    <p:extLst>
      <p:ext uri="{19B8F6BF-5375-455C-9EA6-DF929625EA0E}">
        <p15:presenceInfo xmlns:p15="http://schemas.microsoft.com/office/powerpoint/2012/main" userId="S::j.meulenberg@rhiza.nl::12eed6a2-8142-498d-a0ae-1f8a7edddde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5F39"/>
    <a:srgbClr val="E93C28"/>
    <a:srgbClr val="E95028"/>
    <a:srgbClr val="E94632"/>
    <a:srgbClr val="E95032"/>
    <a:srgbClr val="E95046"/>
    <a:srgbClr val="EC503C"/>
    <a:srgbClr val="E6503C"/>
    <a:srgbClr val="E9503C"/>
    <a:srgbClr val="E946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0231" autoAdjust="0"/>
    <p:restoredTop sz="94660"/>
  </p:normalViewPr>
  <p:slideViewPr>
    <p:cSldViewPr snapToGrid="0">
      <p:cViewPr>
        <p:scale>
          <a:sx n="25" d="100"/>
          <a:sy n="25" d="100"/>
        </p:scale>
        <p:origin x="2194" y="13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A5F5F0F-382B-4469-B4DA-A1116A0592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6546044C-8D9A-483F-86C1-ED1244F313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06490D5-F2D6-4892-876B-91F0A6CB6A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5E347-E0AE-4595-8632-083AA4B54A83}" type="datetimeFigureOut">
              <a:rPr lang="nl-NL" smtClean="0"/>
              <a:t>25-3-2020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9C52685-9794-4DEB-9413-79253148B5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CFDD589-D2DC-4D0B-B4D7-F03FF12F7E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8A05E-E067-4C87-B344-DCAC7F992B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26902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6B000C6-2CEE-4EDE-8180-8F3ECA4478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12749BD5-6F0C-46B5-BA83-52C0B8C911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B82989-050D-4DF7-A0D1-D06676B7F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5E347-E0AE-4595-8632-083AA4B54A83}" type="datetimeFigureOut">
              <a:rPr lang="nl-NL" smtClean="0"/>
              <a:t>25-3-2020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44BBE8B-CB7D-4AE0-A590-14F7530A5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11846C6-535C-4747-8D18-67AE113A4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8A05E-E067-4C87-B344-DCAC7F992B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9082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9B9B1943-F95E-4477-9E14-7E755839B8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7234FF-F85C-4F6B-B5AA-83410428D4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F2EBBC8-2B30-4C71-B889-B096CF0029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5E347-E0AE-4595-8632-083AA4B54A83}" type="datetimeFigureOut">
              <a:rPr lang="nl-NL" smtClean="0"/>
              <a:t>25-3-2020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9D50E59-06C6-4CBA-ABD3-92037374B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C824ECC-7F05-4D45-B7DE-74E083ECE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8A05E-E067-4C87-B344-DCAC7F992B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74317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777F4BF-7CB1-49D9-BF16-5BB4CDCE1C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CAA1126-A52B-4589-8928-40A608A7CC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0C176C1-2D57-4C2B-A47C-D80E1DA4A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5E347-E0AE-4595-8632-083AA4B54A83}" type="datetimeFigureOut">
              <a:rPr lang="nl-NL" smtClean="0"/>
              <a:t>25-3-2020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B0C8A4F-1FE1-4794-B831-92ED2A8F3E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B4C92E5-9667-495F-8E59-2C1474791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8A05E-E067-4C87-B344-DCAC7F992B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3923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391CC3A-38E4-4F07-A42E-3386B7085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211FE5B-57AA-485E-9459-497501A35A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67AF169-50A7-4CAE-989E-D3A8D06F3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5E347-E0AE-4595-8632-083AA4B54A83}" type="datetimeFigureOut">
              <a:rPr lang="nl-NL" smtClean="0"/>
              <a:t>25-3-2020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59F776B-B985-4BF6-BD6D-B993599D50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0E06D07-E1B1-48BE-844B-3139EA0D9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8A05E-E067-4C87-B344-DCAC7F992B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35340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BBF01C2-464A-417C-AF38-2D6181F10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338689E-373F-4E97-940C-7D474A1E0C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929E19B-0CAB-469E-9E1E-3A180DA7BD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468C1CF5-7341-4E54-8ABE-405667D028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5E347-E0AE-4595-8632-083AA4B54A83}" type="datetimeFigureOut">
              <a:rPr lang="nl-NL" smtClean="0"/>
              <a:t>25-3-2020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01C887C-4200-4BFC-AFF0-8ACA26E6E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5A75C17-EA62-48B3-8685-38FEEC3570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8A05E-E067-4C87-B344-DCAC7F992B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16887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B4C82D4-9780-4C3A-8F58-88B0A97B43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ED0E2EF2-637E-4D94-AC90-26DA5A5242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7D9C790B-65BB-4D79-9FA5-3791F9D0D4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DFAFEFAE-7DFB-48BE-982D-5193785F3E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C27C49D1-AB2A-436E-B444-3D757CFE99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B35FFA6F-9E03-4E0D-B357-9A8056FC71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5E347-E0AE-4595-8632-083AA4B54A83}" type="datetimeFigureOut">
              <a:rPr lang="nl-NL" smtClean="0"/>
              <a:t>25-3-2020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BD9C04FA-D85A-4514-AD2F-E08704B7F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02616FF7-3475-478D-8186-E32DE1256B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8A05E-E067-4C87-B344-DCAC7F992B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20932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E0EA4A-445F-48B8-AEB6-3F22D8C87D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78BA07D5-D426-44D5-A476-045C249C3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5E347-E0AE-4595-8632-083AA4B54A83}" type="datetimeFigureOut">
              <a:rPr lang="nl-NL" smtClean="0"/>
              <a:t>25-3-2020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0CCBF924-C0A7-44F0-ABE7-A94294F084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88707AB5-C39F-4B98-AD3D-A9490D5752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8A05E-E067-4C87-B344-DCAC7F992B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77132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27206197-6465-474B-ACA7-2ED56F01B3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5E347-E0AE-4595-8632-083AA4B54A83}" type="datetimeFigureOut">
              <a:rPr lang="nl-NL" smtClean="0"/>
              <a:t>25-3-2020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BDCBF57B-A815-4993-B86D-970E9AFA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EC4552B3-331F-45A4-91B4-B3CA348A1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8A05E-E067-4C87-B344-DCAC7F992B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29919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9A69A11-8D64-479B-8F22-D5CD04DA2D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F26AABB-9E0F-418E-89CD-33E7493F0D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FE9FAB48-D4A7-45B7-AB18-D89D6A65A3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20A9FF58-8F91-4C5F-8AAE-BD22F1F6CB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5E347-E0AE-4595-8632-083AA4B54A83}" type="datetimeFigureOut">
              <a:rPr lang="nl-NL" smtClean="0"/>
              <a:t>25-3-2020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D0C9AAD-E3D9-4853-A376-58FCFF01EB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2074976-F12D-471D-9ADA-904655CA2B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8A05E-E067-4C87-B344-DCAC7F992B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84676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45030A-4F49-4B7B-A74D-130F3D2C7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78F2606E-B682-4123-8C6A-B400945EFD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63178EB-F39E-45B8-8275-1FB117CAF1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B66F494-AF2C-4121-9A3C-226450DE6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5E347-E0AE-4595-8632-083AA4B54A83}" type="datetimeFigureOut">
              <a:rPr lang="nl-NL" smtClean="0"/>
              <a:t>25-3-2020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C271AE5-A220-432B-AD96-D3675E12AC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3046F8F8-C915-41E8-B2FD-DE131CCB0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8A05E-E067-4C87-B344-DCAC7F992B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47346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CED5D06D-3C21-4E84-9EDB-CA8F26924F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7558D9F-465B-416A-A313-8564CC0342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E18D84B-564B-4DA8-B419-4DD4D80389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05E347-E0AE-4595-8632-083AA4B54A83}" type="datetimeFigureOut">
              <a:rPr lang="nl-NL" smtClean="0"/>
              <a:t>25-3-2020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AA84EEE-7433-4415-807A-27E43FED22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826DB80-B149-40F6-9CF2-71C1BA3038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F8A05E-E067-4C87-B344-DCAC7F992B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1899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B722E6C7-8E67-4352-B7B0-8F2F5BF1A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647970" y="-4308475"/>
            <a:ext cx="22609176" cy="1636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hthoek 4">
            <a:extLst>
              <a:ext uri="{FF2B5EF4-FFF2-40B4-BE49-F238E27FC236}">
                <a16:creationId xmlns:a16="http://schemas.microsoft.com/office/drawing/2014/main" id="{3086AAC2-2B20-43B7-9333-7D19B1F07C6A}"/>
              </a:ext>
            </a:extLst>
          </p:cNvPr>
          <p:cNvSpPr/>
          <p:nvPr/>
        </p:nvSpPr>
        <p:spPr>
          <a:xfrm>
            <a:off x="-9072681" y="-2416652"/>
            <a:ext cx="3215362" cy="654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74700">
              <a:spcAft>
                <a:spcPts val="0"/>
              </a:spcAft>
            </a:pPr>
            <a:r>
              <a:rPr lang="en-US" sz="365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COVID-19</a:t>
            </a:r>
            <a:endParaRPr lang="nl-NL" sz="365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A69B4CFE-1797-4EF8-BD2F-7F58A20BFBA7}"/>
              </a:ext>
            </a:extLst>
          </p:cNvPr>
          <p:cNvSpPr/>
          <p:nvPr/>
        </p:nvSpPr>
        <p:spPr>
          <a:xfrm>
            <a:off x="-8922969" y="672180"/>
            <a:ext cx="404617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1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KE ENG?</a:t>
            </a:r>
            <a:endParaRPr lang="nl-NL" sz="5100" dirty="0"/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8C52731A-7F13-4E96-BF60-4F8F379ECA11}"/>
              </a:ext>
            </a:extLst>
          </p:cNvPr>
          <p:cNvSpPr/>
          <p:nvPr/>
        </p:nvSpPr>
        <p:spPr>
          <a:xfrm>
            <a:off x="-9812216" y="1461691"/>
            <a:ext cx="6096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pPr marL="787400"/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Lefu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Coronavirus (COVID-19)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lefu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tšoaetsanoang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bakoang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vaerase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ncha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787400"/>
            <a:endParaRPr lang="en-US" sz="2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87400"/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Lefu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lena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baka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mafu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ho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hema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joalo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ka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feberu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le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matšoao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kang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ho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khohlela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feberu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le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maemong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mang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matla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ho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hema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ka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thata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0AFAC047-AA7D-4D5F-867B-F9055F34D08F}"/>
              </a:ext>
            </a:extLst>
          </p:cNvPr>
          <p:cNvSpPr/>
          <p:nvPr/>
        </p:nvSpPr>
        <p:spPr>
          <a:xfrm>
            <a:off x="-8747202" y="6843682"/>
            <a:ext cx="3555267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1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Matshwao</a:t>
            </a:r>
            <a:endParaRPr lang="nl-NL" sz="5100" dirty="0"/>
          </a:p>
        </p:txBody>
      </p:sp>
      <p:cxnSp>
        <p:nvCxnSpPr>
          <p:cNvPr id="10" name="Rechte verbindingslijn 9">
            <a:extLst>
              <a:ext uri="{FF2B5EF4-FFF2-40B4-BE49-F238E27FC236}">
                <a16:creationId xmlns:a16="http://schemas.microsoft.com/office/drawing/2014/main" id="{275C4848-D35E-4913-B243-F847F5BAE4C3}"/>
              </a:ext>
            </a:extLst>
          </p:cNvPr>
          <p:cNvCxnSpPr>
            <a:cxnSpLocks/>
          </p:cNvCxnSpPr>
          <p:nvPr/>
        </p:nvCxnSpPr>
        <p:spPr>
          <a:xfrm flipH="1">
            <a:off x="-8922967" y="-2089639"/>
            <a:ext cx="55269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Rechte verbindingslijn 22">
            <a:extLst>
              <a:ext uri="{FF2B5EF4-FFF2-40B4-BE49-F238E27FC236}">
                <a16:creationId xmlns:a16="http://schemas.microsoft.com/office/drawing/2014/main" id="{3630B829-8DD5-4AB4-8440-928031902035}"/>
              </a:ext>
            </a:extLst>
          </p:cNvPr>
          <p:cNvCxnSpPr>
            <a:cxnSpLocks/>
          </p:cNvCxnSpPr>
          <p:nvPr/>
        </p:nvCxnSpPr>
        <p:spPr>
          <a:xfrm flipH="1">
            <a:off x="-9647970" y="1110761"/>
            <a:ext cx="57528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Afbeelding 29">
            <a:extLst>
              <a:ext uri="{FF2B5EF4-FFF2-40B4-BE49-F238E27FC236}">
                <a16:creationId xmlns:a16="http://schemas.microsoft.com/office/drawing/2014/main" id="{868D885E-F1B6-4C30-AAB8-96D492E31A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-9157432" y="1019352"/>
            <a:ext cx="238125" cy="257175"/>
          </a:xfrm>
          <a:prstGeom prst="rect">
            <a:avLst/>
          </a:prstGeom>
        </p:spPr>
      </p:pic>
      <p:cxnSp>
        <p:nvCxnSpPr>
          <p:cNvPr id="36" name="Rechte verbindingslijn 35">
            <a:extLst>
              <a:ext uri="{FF2B5EF4-FFF2-40B4-BE49-F238E27FC236}">
                <a16:creationId xmlns:a16="http://schemas.microsoft.com/office/drawing/2014/main" id="{3F5FABAD-BE3D-461B-89B7-38318C993626}"/>
              </a:ext>
            </a:extLst>
          </p:cNvPr>
          <p:cNvCxnSpPr>
            <a:cxnSpLocks/>
          </p:cNvCxnSpPr>
          <p:nvPr/>
        </p:nvCxnSpPr>
        <p:spPr>
          <a:xfrm flipH="1">
            <a:off x="-9688543" y="7319509"/>
            <a:ext cx="57528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Afbeelding 36">
            <a:extLst>
              <a:ext uri="{FF2B5EF4-FFF2-40B4-BE49-F238E27FC236}">
                <a16:creationId xmlns:a16="http://schemas.microsoft.com/office/drawing/2014/main" id="{5B40D6CC-2EF0-4D2B-BD8B-D846DAD59D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538217">
            <a:off x="-9118135" y="7228543"/>
            <a:ext cx="193366" cy="208835"/>
          </a:xfrm>
          <a:prstGeom prst="rect">
            <a:avLst/>
          </a:prstGeom>
        </p:spPr>
      </p:pic>
      <p:pic>
        <p:nvPicPr>
          <p:cNvPr id="24" name="Afbeelding 23">
            <a:extLst>
              <a:ext uri="{FF2B5EF4-FFF2-40B4-BE49-F238E27FC236}">
                <a16:creationId xmlns:a16="http://schemas.microsoft.com/office/drawing/2014/main" id="{0F8D8653-6ADF-4E3F-88EB-8ECCDA43D0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418558" y="7162346"/>
            <a:ext cx="1362075" cy="314325"/>
          </a:xfrm>
          <a:prstGeom prst="rect">
            <a:avLst/>
          </a:prstGeom>
        </p:spPr>
      </p:pic>
      <p:pic>
        <p:nvPicPr>
          <p:cNvPr id="25" name="Afbeelding 24">
            <a:extLst>
              <a:ext uri="{FF2B5EF4-FFF2-40B4-BE49-F238E27FC236}">
                <a16:creationId xmlns:a16="http://schemas.microsoft.com/office/drawing/2014/main" id="{CB9AF665-7926-483C-92C8-010B6D5BB0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937597" y="8281508"/>
            <a:ext cx="357785" cy="370123"/>
          </a:xfrm>
          <a:prstGeom prst="rect">
            <a:avLst/>
          </a:prstGeom>
        </p:spPr>
      </p:pic>
      <p:sp>
        <p:nvSpPr>
          <p:cNvPr id="26" name="Ovaal 25">
            <a:extLst>
              <a:ext uri="{FF2B5EF4-FFF2-40B4-BE49-F238E27FC236}">
                <a16:creationId xmlns:a16="http://schemas.microsoft.com/office/drawing/2014/main" id="{9719DF5D-64F9-4F00-ABD4-8D59A21DF204}"/>
              </a:ext>
            </a:extLst>
          </p:cNvPr>
          <p:cNvSpPr/>
          <p:nvPr/>
        </p:nvSpPr>
        <p:spPr>
          <a:xfrm>
            <a:off x="-7022123" y="8170985"/>
            <a:ext cx="515815" cy="574430"/>
          </a:xfrm>
          <a:prstGeom prst="ellipse">
            <a:avLst/>
          </a:prstGeom>
          <a:noFill/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44" name="Afbeelding 43">
            <a:extLst>
              <a:ext uri="{FF2B5EF4-FFF2-40B4-BE49-F238E27FC236}">
                <a16:creationId xmlns:a16="http://schemas.microsoft.com/office/drawing/2014/main" id="{8255473F-6CB0-418E-9AF6-A4CA02170D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709171" y="8281508"/>
            <a:ext cx="357785" cy="370123"/>
          </a:xfrm>
          <a:prstGeom prst="rect">
            <a:avLst/>
          </a:prstGeom>
        </p:spPr>
      </p:pic>
      <p:sp>
        <p:nvSpPr>
          <p:cNvPr id="45" name="Ovaal 44">
            <a:extLst>
              <a:ext uri="{FF2B5EF4-FFF2-40B4-BE49-F238E27FC236}">
                <a16:creationId xmlns:a16="http://schemas.microsoft.com/office/drawing/2014/main" id="{B7709E64-8BF5-4DDA-9F6D-FC27E45D5BED}"/>
              </a:ext>
            </a:extLst>
          </p:cNvPr>
          <p:cNvSpPr/>
          <p:nvPr/>
        </p:nvSpPr>
        <p:spPr>
          <a:xfrm>
            <a:off x="-5793697" y="8170985"/>
            <a:ext cx="515815" cy="574430"/>
          </a:xfrm>
          <a:prstGeom prst="ellipse">
            <a:avLst/>
          </a:prstGeom>
          <a:noFill/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46" name="Afbeelding 45">
            <a:extLst>
              <a:ext uri="{FF2B5EF4-FFF2-40B4-BE49-F238E27FC236}">
                <a16:creationId xmlns:a16="http://schemas.microsoft.com/office/drawing/2014/main" id="{1EBBC8A3-637C-4617-A6F6-8636732CEA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709171" y="10742768"/>
            <a:ext cx="357785" cy="370123"/>
          </a:xfrm>
          <a:prstGeom prst="rect">
            <a:avLst/>
          </a:prstGeom>
        </p:spPr>
      </p:pic>
      <p:sp>
        <p:nvSpPr>
          <p:cNvPr id="47" name="Ovaal 46">
            <a:extLst>
              <a:ext uri="{FF2B5EF4-FFF2-40B4-BE49-F238E27FC236}">
                <a16:creationId xmlns:a16="http://schemas.microsoft.com/office/drawing/2014/main" id="{E396B1E8-FD99-4316-880E-F444D0227898}"/>
              </a:ext>
            </a:extLst>
          </p:cNvPr>
          <p:cNvSpPr/>
          <p:nvPr/>
        </p:nvSpPr>
        <p:spPr>
          <a:xfrm>
            <a:off x="-5793697" y="10632245"/>
            <a:ext cx="515815" cy="574430"/>
          </a:xfrm>
          <a:prstGeom prst="ellipse">
            <a:avLst/>
          </a:prstGeom>
          <a:noFill/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48" name="Afbeelding 47">
            <a:extLst>
              <a:ext uri="{FF2B5EF4-FFF2-40B4-BE49-F238E27FC236}">
                <a16:creationId xmlns:a16="http://schemas.microsoft.com/office/drawing/2014/main" id="{7E12C11C-A4F7-4A17-B54D-D822E53C96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937597" y="10751560"/>
            <a:ext cx="357785" cy="370123"/>
          </a:xfrm>
          <a:prstGeom prst="rect">
            <a:avLst/>
          </a:prstGeom>
        </p:spPr>
      </p:pic>
      <p:sp>
        <p:nvSpPr>
          <p:cNvPr id="49" name="Ovaal 48">
            <a:extLst>
              <a:ext uri="{FF2B5EF4-FFF2-40B4-BE49-F238E27FC236}">
                <a16:creationId xmlns:a16="http://schemas.microsoft.com/office/drawing/2014/main" id="{7916D83F-D3E1-42FB-9881-73E27447FB98}"/>
              </a:ext>
            </a:extLst>
          </p:cNvPr>
          <p:cNvSpPr/>
          <p:nvPr/>
        </p:nvSpPr>
        <p:spPr>
          <a:xfrm>
            <a:off x="-7022123" y="10641037"/>
            <a:ext cx="515815" cy="574430"/>
          </a:xfrm>
          <a:prstGeom prst="ellipse">
            <a:avLst/>
          </a:prstGeom>
          <a:noFill/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3" name="Boog 52">
            <a:extLst>
              <a:ext uri="{FF2B5EF4-FFF2-40B4-BE49-F238E27FC236}">
                <a16:creationId xmlns:a16="http://schemas.microsoft.com/office/drawing/2014/main" id="{3CE68479-8871-421D-8CA4-AAE325F2569B}"/>
              </a:ext>
            </a:extLst>
          </p:cNvPr>
          <p:cNvSpPr/>
          <p:nvPr/>
        </p:nvSpPr>
        <p:spPr>
          <a:xfrm rot="18974052">
            <a:off x="-7110309" y="8278526"/>
            <a:ext cx="1961561" cy="2009743"/>
          </a:xfrm>
          <a:prstGeom prst="arc">
            <a:avLst>
              <a:gd name="adj1" fmla="val 17532155"/>
              <a:gd name="adj2" fmla="val 20036128"/>
            </a:avLst>
          </a:prstGeom>
          <a:ln w="38100">
            <a:solidFill>
              <a:srgbClr val="EB5F39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4" name="Rechthoek 53">
            <a:extLst>
              <a:ext uri="{FF2B5EF4-FFF2-40B4-BE49-F238E27FC236}">
                <a16:creationId xmlns:a16="http://schemas.microsoft.com/office/drawing/2014/main" id="{861CD6A7-D282-4BC9-AC59-FAA88D1A4F94}"/>
              </a:ext>
            </a:extLst>
          </p:cNvPr>
          <p:cNvSpPr/>
          <p:nvPr/>
        </p:nvSpPr>
        <p:spPr>
          <a:xfrm>
            <a:off x="-9647970" y="-3995732"/>
            <a:ext cx="1063499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89000">
              <a:spcAft>
                <a:spcPts val="0"/>
              </a:spcAft>
            </a:pPr>
            <a:r>
              <a:rPr lang="en-US" sz="9600" b="1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CORONAVIRUS</a:t>
            </a:r>
            <a:endParaRPr lang="nl-NL" sz="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5" name="Rechthoek 54">
            <a:extLst>
              <a:ext uri="{FF2B5EF4-FFF2-40B4-BE49-F238E27FC236}">
                <a16:creationId xmlns:a16="http://schemas.microsoft.com/office/drawing/2014/main" id="{C6AE0107-AC09-4CD1-9376-0F2F7FE7783B}"/>
              </a:ext>
            </a:extLst>
          </p:cNvPr>
          <p:cNvSpPr/>
          <p:nvPr/>
        </p:nvSpPr>
        <p:spPr>
          <a:xfrm>
            <a:off x="-9647970" y="7497334"/>
            <a:ext cx="6096000" cy="54886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1380"/>
              </a:lnSpc>
              <a:spcAft>
                <a:spcPts val="0"/>
              </a:spcAft>
            </a:pPr>
            <a:r>
              <a:rPr lang="en-US" sz="10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nl-NL" sz="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87400">
              <a:spcAft>
                <a:spcPts val="0"/>
              </a:spcAft>
            </a:pPr>
            <a:r>
              <a:rPr lang="en-US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Matshwao</a:t>
            </a:r>
            <a:r>
              <a:rPr lang="en-US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a COVID-19 | Corona virus</a:t>
            </a:r>
            <a:endParaRPr lang="nl-NL" sz="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4" name="Rechthoek 63">
            <a:extLst>
              <a:ext uri="{FF2B5EF4-FFF2-40B4-BE49-F238E27FC236}">
                <a16:creationId xmlns:a16="http://schemas.microsoft.com/office/drawing/2014/main" id="{21A20413-8F7C-479F-BE22-0E8C1A0338C4}"/>
              </a:ext>
            </a:extLst>
          </p:cNvPr>
          <p:cNvSpPr/>
          <p:nvPr/>
        </p:nvSpPr>
        <p:spPr>
          <a:xfrm>
            <a:off x="-5275388" y="8232614"/>
            <a:ext cx="2173763" cy="681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80"/>
              </a:lnSpc>
              <a:spcAft>
                <a:spcPts val="0"/>
              </a:spcAft>
            </a:pPr>
            <a:r>
              <a:rPr lang="en-US" sz="29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r>
              <a:rPr lang="en-US" sz="290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Ho </a:t>
            </a:r>
            <a:r>
              <a:rPr lang="en-US" sz="2900" b="1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opeloa</a:t>
            </a:r>
            <a:br>
              <a:rPr lang="en-US" sz="290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</a:br>
            <a:br>
              <a:rPr lang="en-US" sz="290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</a:br>
            <a:r>
              <a:rPr lang="en-US" sz="290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900" b="1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ke</a:t>
            </a:r>
            <a:r>
              <a:rPr lang="en-US" sz="290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900" b="1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hlooho</a:t>
            </a:r>
            <a:endParaRPr lang="nl-NL" sz="29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5" name="Rechthoek 64">
            <a:extLst>
              <a:ext uri="{FF2B5EF4-FFF2-40B4-BE49-F238E27FC236}">
                <a16:creationId xmlns:a16="http://schemas.microsoft.com/office/drawing/2014/main" id="{E773DC0D-9789-40E8-9123-40D010756D75}"/>
              </a:ext>
            </a:extLst>
          </p:cNvPr>
          <p:cNvSpPr/>
          <p:nvPr/>
        </p:nvSpPr>
        <p:spPr>
          <a:xfrm>
            <a:off x="-4638852" y="9657386"/>
            <a:ext cx="2305227" cy="311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80"/>
              </a:lnSpc>
              <a:spcAft>
                <a:spcPts val="0"/>
              </a:spcAft>
            </a:pPr>
            <a:r>
              <a:rPr lang="en-US" sz="2900" b="1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Mokgathala</a:t>
            </a:r>
            <a:endParaRPr lang="nl-NL" sz="2900" b="1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6" name="Rechthoek 65">
            <a:extLst>
              <a:ext uri="{FF2B5EF4-FFF2-40B4-BE49-F238E27FC236}">
                <a16:creationId xmlns:a16="http://schemas.microsoft.com/office/drawing/2014/main" id="{172D8EFF-B485-4AB2-A050-0279C949501E}"/>
              </a:ext>
            </a:extLst>
          </p:cNvPr>
          <p:cNvSpPr/>
          <p:nvPr/>
        </p:nvSpPr>
        <p:spPr>
          <a:xfrm>
            <a:off x="-5237309" y="10927829"/>
            <a:ext cx="2173763" cy="322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80"/>
              </a:lnSpc>
              <a:spcAft>
                <a:spcPts val="0"/>
              </a:spcAft>
            </a:pPr>
            <a:r>
              <a:rPr lang="en-US" sz="2900" b="1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Kgohlela</a:t>
            </a:r>
            <a:endParaRPr lang="nl-NL" sz="2900" b="1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7" name="Rechthoek 66">
            <a:extLst>
              <a:ext uri="{FF2B5EF4-FFF2-40B4-BE49-F238E27FC236}">
                <a16:creationId xmlns:a16="http://schemas.microsoft.com/office/drawing/2014/main" id="{6E75B5CB-DE00-491F-8797-5AA7DEC9085C}"/>
              </a:ext>
            </a:extLst>
          </p:cNvPr>
          <p:cNvSpPr/>
          <p:nvPr/>
        </p:nvSpPr>
        <p:spPr>
          <a:xfrm>
            <a:off x="-9413174" y="10770406"/>
            <a:ext cx="2380711" cy="102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80"/>
              </a:lnSpc>
              <a:spcAft>
                <a:spcPts val="0"/>
              </a:spcAft>
            </a:pPr>
            <a:r>
              <a:rPr lang="en-US" sz="29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Ko e </a:t>
            </a:r>
            <a:r>
              <a:rPr lang="en-US" sz="2900" b="1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tswang</a:t>
            </a:r>
            <a:endParaRPr lang="en-US" sz="2900" b="1" dirty="0">
              <a:solidFill>
                <a:schemeClr val="bg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ts val="1380"/>
              </a:lnSpc>
              <a:spcAft>
                <a:spcPts val="0"/>
              </a:spcAft>
            </a:pPr>
            <a:endParaRPr lang="en-US" sz="2900" b="1" dirty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ts val="1380"/>
              </a:lnSpc>
              <a:spcAft>
                <a:spcPts val="0"/>
              </a:spcAft>
            </a:pPr>
            <a:r>
              <a:rPr lang="en-US" sz="2900" b="1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mamina</a:t>
            </a:r>
            <a:r>
              <a:rPr lang="en-US" sz="29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</a:t>
            </a:r>
          </a:p>
          <a:p>
            <a:pPr>
              <a:lnSpc>
                <a:spcPts val="1380"/>
              </a:lnSpc>
              <a:spcAft>
                <a:spcPts val="0"/>
              </a:spcAft>
            </a:pPr>
            <a:br>
              <a:rPr lang="en-US" sz="29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2900" b="1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metsi</a:t>
            </a:r>
            <a:endParaRPr lang="nl-NL" sz="2900" b="1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9" name="Rechthoek 68">
            <a:extLst>
              <a:ext uri="{FF2B5EF4-FFF2-40B4-BE49-F238E27FC236}">
                <a16:creationId xmlns:a16="http://schemas.microsoft.com/office/drawing/2014/main" id="{F9F358D0-8411-4B61-B5F7-628606743263}"/>
              </a:ext>
            </a:extLst>
          </p:cNvPr>
          <p:cNvSpPr/>
          <p:nvPr/>
        </p:nvSpPr>
        <p:spPr>
          <a:xfrm>
            <a:off x="-9157432" y="9643744"/>
            <a:ext cx="1672056" cy="311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80"/>
              </a:lnSpc>
              <a:spcAft>
                <a:spcPts val="0"/>
              </a:spcAft>
            </a:pPr>
            <a:r>
              <a:rPr lang="en-US" sz="2900" b="1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Feberu</a:t>
            </a:r>
            <a:endParaRPr lang="nl-NL" sz="2900" b="1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0" name="Rechthoek 69">
            <a:extLst>
              <a:ext uri="{FF2B5EF4-FFF2-40B4-BE49-F238E27FC236}">
                <a16:creationId xmlns:a16="http://schemas.microsoft.com/office/drawing/2014/main" id="{2E5EA424-5359-47FE-8125-FD162AD9FD84}"/>
              </a:ext>
            </a:extLst>
          </p:cNvPr>
          <p:cNvSpPr/>
          <p:nvPr/>
        </p:nvSpPr>
        <p:spPr>
          <a:xfrm>
            <a:off x="-8938685" y="8252406"/>
            <a:ext cx="2201322" cy="670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80"/>
              </a:lnSpc>
              <a:spcAft>
                <a:spcPts val="0"/>
              </a:spcAft>
            </a:pPr>
            <a:r>
              <a:rPr lang="en-US" sz="29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Metso o</a:t>
            </a:r>
          </a:p>
          <a:p>
            <a:pPr>
              <a:lnSpc>
                <a:spcPts val="1380"/>
              </a:lnSpc>
              <a:spcAft>
                <a:spcPts val="0"/>
              </a:spcAft>
            </a:pPr>
            <a:endParaRPr lang="en-US" sz="2900" b="1" dirty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ts val="1380"/>
              </a:lnSpc>
              <a:spcAft>
                <a:spcPts val="0"/>
              </a:spcAft>
            </a:pPr>
            <a:r>
              <a:rPr lang="en-US" sz="2900" b="1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bohloko</a:t>
            </a:r>
            <a:endParaRPr lang="nl-NL" sz="2900" b="1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hthoek 1">
            <a:extLst>
              <a:ext uri="{FF2B5EF4-FFF2-40B4-BE49-F238E27FC236}">
                <a16:creationId xmlns:a16="http://schemas.microsoft.com/office/drawing/2014/main" id="{2D773820-A9B6-41E6-B6B4-E847E7BD1888}"/>
              </a:ext>
            </a:extLst>
          </p:cNvPr>
          <p:cNvSpPr/>
          <p:nvPr/>
        </p:nvSpPr>
        <p:spPr>
          <a:xfrm>
            <a:off x="-2263985" y="6467241"/>
            <a:ext cx="666317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Matšoao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a ka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hlaha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matsatsi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a 2-14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kamora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ho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pepesetsoa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spcAft>
                <a:spcPts val="0"/>
              </a:spcAft>
            </a:pPr>
            <a:endParaRPr lang="en-US" sz="2000" dirty="0">
              <a:solidFill>
                <a:srgbClr val="FFFFFF"/>
              </a:solidFill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0"/>
              </a:spcAft>
            </a:pP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Matšoao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a ho feta moo, a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na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le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ona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tšoaetsoa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ke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COVID-19 | Coronavirus.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Batla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likeletso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tsa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bongaka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haeba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u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ba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le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matšoao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haeba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hau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feberu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e ka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holimo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ho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likhato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tse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38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tsa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Celsius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mme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haeba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o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na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le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eona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o bile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haufi-ufi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le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motho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nang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le COVID-19 kapa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matšoao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spcAft>
                <a:spcPts val="0"/>
              </a:spcAft>
            </a:pPr>
            <a:endParaRPr lang="en-US" sz="2000" dirty="0">
              <a:solidFill>
                <a:srgbClr val="FFFFFF"/>
              </a:solidFill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0"/>
              </a:spcAft>
            </a:pP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Bakeng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sa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tlhahiso-leseding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batsi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ka COVID-19,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ikopanye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le:</a:t>
            </a:r>
          </a:p>
          <a:p>
            <a:pPr>
              <a:spcAft>
                <a:spcPts val="0"/>
              </a:spcAft>
            </a:pP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National Institute of Communicable Diseases’ (NICD)</a:t>
            </a:r>
          </a:p>
          <a:p>
            <a:pPr>
              <a:spcAft>
                <a:spcPts val="0"/>
              </a:spcAft>
            </a:pP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dihora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tse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24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nomorong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ena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sa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lefellweng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>
              <a:spcAft>
                <a:spcPts val="0"/>
              </a:spcAft>
            </a:pP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0800 029 999</a:t>
            </a:r>
          </a:p>
          <a:p>
            <a:pPr>
              <a:spcAft>
                <a:spcPts val="0"/>
              </a:spcAft>
            </a:pP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>
              <a:spcAft>
                <a:spcPts val="0"/>
              </a:spcAft>
            </a:pP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Kapa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etela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leqephe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marang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-rang:</a:t>
            </a:r>
          </a:p>
          <a:p>
            <a:pPr>
              <a:spcAft>
                <a:spcPts val="0"/>
              </a:spcAft>
            </a:pP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https://www.gov.za/Coronavirus</a:t>
            </a:r>
          </a:p>
          <a:p>
            <a:pPr>
              <a:spcAft>
                <a:spcPts val="0"/>
              </a:spcAft>
            </a:pPr>
            <a:endParaRPr lang="en-US" sz="2000" dirty="0">
              <a:solidFill>
                <a:srgbClr val="FFFFFF"/>
              </a:solidFill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echthoek 37">
            <a:extLst>
              <a:ext uri="{FF2B5EF4-FFF2-40B4-BE49-F238E27FC236}">
                <a16:creationId xmlns:a16="http://schemas.microsoft.com/office/drawing/2014/main" id="{36F9A100-8FF9-4A59-B520-8DD8CF4F006B}"/>
              </a:ext>
            </a:extLst>
          </p:cNvPr>
          <p:cNvSpPr/>
          <p:nvPr/>
        </p:nvSpPr>
        <p:spPr>
          <a:xfrm>
            <a:off x="4827563" y="81280"/>
            <a:ext cx="3452837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Maske</a:t>
            </a:r>
            <a:r>
              <a:rPr lang="en-A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</a:t>
            </a:r>
            <a:r>
              <a:rPr lang="en-A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dinko</a:t>
            </a:r>
            <a:r>
              <a:rPr lang="en-A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 u </a:t>
            </a:r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bontsha</a:t>
            </a:r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matshwao</a:t>
            </a:r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lefu</a:t>
            </a:r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lena</a:t>
            </a:r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motho</a:t>
            </a:r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 </a:t>
            </a:r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lokela</a:t>
            </a:r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ho </a:t>
            </a:r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rwala</a:t>
            </a:r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maske</a:t>
            </a:r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ho </a:t>
            </a:r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thusa</a:t>
            </a:r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ho se </a:t>
            </a:r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jale</a:t>
            </a:r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lefu</a:t>
            </a:r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lena</a:t>
            </a:r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A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 </a:t>
            </a:r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rwala</a:t>
            </a:r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maske</a:t>
            </a:r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ha ho </a:t>
            </a:r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kgothalletswe</a:t>
            </a:r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bakeng</a:t>
            </a:r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</a:t>
            </a:r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</a:t>
            </a:r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phetseng</a:t>
            </a:r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hantle</a:t>
            </a:r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Hona</a:t>
            </a:r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ho ka </a:t>
            </a:r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eketsa</a:t>
            </a:r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tshwaetso</a:t>
            </a:r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2" name="Rechthoek 41">
            <a:extLst>
              <a:ext uri="{FF2B5EF4-FFF2-40B4-BE49-F238E27FC236}">
                <a16:creationId xmlns:a16="http://schemas.microsoft.com/office/drawing/2014/main" id="{D1BF2DD6-212A-4D25-9042-20A994318410}"/>
              </a:ext>
            </a:extLst>
          </p:cNvPr>
          <p:cNvSpPr/>
          <p:nvPr/>
        </p:nvSpPr>
        <p:spPr>
          <a:xfrm>
            <a:off x="4827563" y="5000886"/>
            <a:ext cx="3333226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Qoba</a:t>
            </a:r>
            <a:r>
              <a:rPr lang="nl-NL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ho </a:t>
            </a:r>
            <a:r>
              <a:rPr lang="nl-NL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ama</a:t>
            </a:r>
            <a:r>
              <a:rPr lang="nl-NL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batho</a:t>
            </a:r>
            <a:r>
              <a:rPr lang="nl-NL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nl-NL" dirty="0"/>
              <a:t> </a:t>
            </a:r>
          </a:p>
          <a:p>
            <a:r>
              <a:rPr lang="nl-NL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Haholo-holo</a:t>
            </a:r>
            <a:r>
              <a:rPr lang="nl-NL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batho</a:t>
            </a:r>
            <a:r>
              <a:rPr lang="nl-NL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</a:t>
            </a:r>
            <a:r>
              <a:rPr lang="nl-NL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kulang</a:t>
            </a:r>
            <a:r>
              <a:rPr lang="nl-NL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</a:t>
            </a:r>
            <a:r>
              <a:rPr lang="nl-NL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</a:t>
            </a:r>
            <a:r>
              <a:rPr lang="nl-NL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hodileng</a:t>
            </a:r>
            <a:endParaRPr lang="nl-NL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nl-NL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r>
              <a:rPr lang="nl-NL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Dula</a:t>
            </a:r>
            <a:r>
              <a:rPr lang="nl-NL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hae</a:t>
            </a:r>
            <a:r>
              <a:rPr lang="nl-NL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ha o </a:t>
            </a:r>
            <a:r>
              <a:rPr lang="nl-NL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kula</a:t>
            </a:r>
            <a:r>
              <a:rPr lang="nl-NL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nl-NL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Seke</a:t>
            </a:r>
            <a:r>
              <a:rPr lang="nl-NL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</a:t>
            </a:r>
            <a:r>
              <a:rPr lang="nl-NL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beha </a:t>
            </a:r>
            <a:r>
              <a:rPr lang="nl-NL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</a:t>
            </a:r>
            <a:r>
              <a:rPr lang="nl-NL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bang </a:t>
            </a:r>
            <a:r>
              <a:rPr lang="nl-NL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tlokotsing</a:t>
            </a:r>
            <a:r>
              <a:rPr lang="nl-NL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Rechthoek 42">
            <a:extLst>
              <a:ext uri="{FF2B5EF4-FFF2-40B4-BE49-F238E27FC236}">
                <a16:creationId xmlns:a16="http://schemas.microsoft.com/office/drawing/2014/main" id="{3677E32C-BCD0-4B94-B0FE-C7B94C59FD9A}"/>
              </a:ext>
            </a:extLst>
          </p:cNvPr>
          <p:cNvSpPr/>
          <p:nvPr/>
        </p:nvSpPr>
        <p:spPr>
          <a:xfrm>
            <a:off x="8280400" y="5011225"/>
            <a:ext cx="4543135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Kwahela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molomo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ha o </a:t>
            </a:r>
            <a:r>
              <a:rPr lang="en-US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kgohlela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kapa </a:t>
            </a:r>
            <a:r>
              <a:rPr lang="en-US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nko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sebedisa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tissue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thibelo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ya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bohlokwa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ka ho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fetisisa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Sebedisa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tissue,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mme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-U e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lahle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hang   -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Hlapa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matsoho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 tissue e le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siko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Kgohlella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setswing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Thimolela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setswing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Rechthoek 49">
            <a:extLst>
              <a:ext uri="{FF2B5EF4-FFF2-40B4-BE49-F238E27FC236}">
                <a16:creationId xmlns:a16="http://schemas.microsoft.com/office/drawing/2014/main" id="{F210EAAB-6BA5-4947-AFE2-0135C73CA480}"/>
              </a:ext>
            </a:extLst>
          </p:cNvPr>
          <p:cNvSpPr/>
          <p:nvPr/>
        </p:nvSpPr>
        <p:spPr>
          <a:xfrm>
            <a:off x="8628184" y="81280"/>
            <a:ext cx="423437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Hlapa</a:t>
            </a:r>
            <a:r>
              <a:rPr lang="nl-NL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matsoho:Ho</a:t>
            </a:r>
            <a:r>
              <a:rPr lang="nl-NL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hlapa</a:t>
            </a:r>
            <a:r>
              <a:rPr lang="nl-NL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matsoho</a:t>
            </a:r>
            <a:r>
              <a:rPr lang="nl-NL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tshireletso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ya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bohlokwa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ka ho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fetisisaHlapa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kgafetsa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Sebedisa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sesepa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metsi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Hlapa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bonyane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metsotswana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 20</a:t>
            </a:r>
          </a:p>
          <a:p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Sebedisa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sanitizer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ya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matsoho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-E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nang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 alcohol</a:t>
            </a:r>
          </a:p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-Ha ho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hlapa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ka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metsi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ho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kgonahale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7976254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357</Words>
  <Application>Microsoft Office PowerPoint</Application>
  <PresentationFormat>Breedbeeld</PresentationFormat>
  <Paragraphs>57</Paragraphs>
  <Slides>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Kantoorthema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Joost  Meulenberg</dc:creator>
  <cp:lastModifiedBy>Joost  Meulenberg</cp:lastModifiedBy>
  <cp:revision>31</cp:revision>
  <dcterms:created xsi:type="dcterms:W3CDTF">2020-03-25T16:22:34Z</dcterms:created>
  <dcterms:modified xsi:type="dcterms:W3CDTF">2020-03-25T19:43:58Z</dcterms:modified>
</cp:coreProperties>
</file>