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ost  Meulenberg" initials="JM" lastIdx="1" clrIdx="0">
    <p:extLst>
      <p:ext uri="{19B8F6BF-5375-455C-9EA6-DF929625EA0E}">
        <p15:presenceInfo xmlns:p15="http://schemas.microsoft.com/office/powerpoint/2012/main" userId="S::j.meulenberg@rhiza.nl::12eed6a2-8142-498d-a0ae-1f8a7edddd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5F39"/>
    <a:srgbClr val="E93C28"/>
    <a:srgbClr val="E95028"/>
    <a:srgbClr val="E94632"/>
    <a:srgbClr val="E95032"/>
    <a:srgbClr val="E95046"/>
    <a:srgbClr val="EC503C"/>
    <a:srgbClr val="E6503C"/>
    <a:srgbClr val="E9503C"/>
    <a:srgbClr val="E94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31" autoAdjust="0"/>
    <p:restoredTop sz="94660"/>
  </p:normalViewPr>
  <p:slideViewPr>
    <p:cSldViewPr snapToGrid="0">
      <p:cViewPr>
        <p:scale>
          <a:sx n="33" d="100"/>
          <a:sy n="33" d="100"/>
        </p:scale>
        <p:origin x="2150" y="1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5F5F0F-382B-4469-B4DA-A1116A059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546044C-8D9A-483F-86C1-ED1244F31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06490D5-F2D6-4892-876B-91F0A6CB6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C52685-9794-4DEB-9413-79253148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FDD589-D2DC-4D0B-B4D7-F03FF12F7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690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000C6-2CEE-4EDE-8180-8F3ECA447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749BD5-6F0C-46B5-BA83-52C0B8C91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B82989-050D-4DF7-A0D1-D06676B7F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44BBE8B-CB7D-4AE0-A590-14F7530A5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11846C6-535C-4747-8D18-67AE113A4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08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B9B1943-F95E-4477-9E14-7E755839B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7234FF-F85C-4F6B-B5AA-83410428D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F2EBBC8-2B30-4C71-B889-B096CF002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9D50E59-06C6-4CBA-ABD3-92037374B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824ECC-7F05-4D45-B7DE-74E083ECE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31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77F4BF-7CB1-49D9-BF16-5BB4CDCE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AA1126-A52B-4589-8928-40A608A7C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C176C1-2D57-4C2B-A47C-D80E1DA4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0C8A4F-1FE1-4794-B831-92ED2A8F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4C92E5-9667-495F-8E59-2C1474791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92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91CC3A-38E4-4F07-A42E-3386B708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11FE5B-57AA-485E-9459-497501A35A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7AF169-50A7-4CAE-989E-D3A8D06F3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9F776B-B985-4BF6-BD6D-B993599D5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E06D07-E1B1-48BE-844B-3139EA0D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534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BF01C2-464A-417C-AF38-2D6181F10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38689E-373F-4E97-940C-7D474A1E0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929E19B-0CAB-469E-9E1E-3A180DA7B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8C1CF5-7341-4E54-8ABE-405667D0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01C887C-4200-4BFC-AFF0-8ACA26E6E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5A75C17-EA62-48B3-8685-38FEEC357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88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4C82D4-9780-4C3A-8F58-88B0A97B4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0E2EF2-637E-4D94-AC90-26DA5A524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D9C790B-65BB-4D79-9FA5-3791F9D0D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FAFEFAE-7DFB-48BE-982D-5193785F3E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27C49D1-AB2A-436E-B444-3D757CFE9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35FFA6F-9E03-4E0D-B357-9A8056FC7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D9C04FA-D85A-4514-AD2F-E08704B7F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2616FF7-3475-478D-8186-E32DE125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093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E0EA4A-445F-48B8-AEB6-3F22D8C87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8BA07D5-D426-44D5-A476-045C249C3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CCBF924-C0A7-44F0-ABE7-A94294F0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8707AB5-C39F-4B98-AD3D-A9490D57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13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7206197-6465-474B-ACA7-2ED56F01B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DCBF57B-A815-4993-B86D-970E9AFA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C4552B3-331F-45A4-91B4-B3CA348A1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991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A69A11-8D64-479B-8F22-D5CD04DA2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26AABB-9E0F-418E-89CD-33E7493F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E9FAB48-D4A7-45B7-AB18-D89D6A65A3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0A9FF58-8F91-4C5F-8AAE-BD22F1F6C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D0C9AAD-E3D9-4853-A376-58FCFF01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2074976-F12D-471D-9ADA-904655CA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467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45030A-4F49-4B7B-A74D-130F3D2C7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8F2606E-B682-4123-8C6A-B400945EF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3178EB-F39E-45B8-8275-1FB117CAF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B66F494-AF2C-4121-9A3C-226450DE6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C271AE5-A220-432B-AD96-D3675E12A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046F8F8-C915-41E8-B2FD-DE131CCB0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34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ED5D06D-3C21-4E84-9EDB-CA8F2692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7558D9F-465B-416A-A313-8564CC034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18D84B-564B-4DA8-B419-4DD4D80389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A84EEE-7433-4415-807A-27E43FED2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826DB80-B149-40F6-9CF2-71C1BA3038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89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722E6C7-8E67-4352-B7B0-8F2F5BF1A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47970" y="-4308475"/>
            <a:ext cx="22609176" cy="1636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3086AAC2-2B20-43B7-9333-7D19B1F07C6A}"/>
              </a:ext>
            </a:extLst>
          </p:cNvPr>
          <p:cNvSpPr/>
          <p:nvPr/>
        </p:nvSpPr>
        <p:spPr>
          <a:xfrm>
            <a:off x="-9072681" y="-2416652"/>
            <a:ext cx="3215362" cy="654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74700">
              <a:spcAft>
                <a:spcPts val="0"/>
              </a:spcAft>
            </a:pPr>
            <a:r>
              <a:rPr lang="en-US" sz="365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COVID-19</a:t>
            </a:r>
            <a:endParaRPr lang="nl-NL" sz="365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69B4CFE-1797-4EF8-BD2F-7F58A20BFBA7}"/>
              </a:ext>
            </a:extLst>
          </p:cNvPr>
          <p:cNvSpPr/>
          <p:nvPr/>
        </p:nvSpPr>
        <p:spPr>
          <a:xfrm>
            <a:off x="-8922969" y="672180"/>
            <a:ext cx="40461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WHAT IS IT?</a:t>
            </a:r>
            <a:endParaRPr lang="nl-NL" sz="5100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8C52731A-7F13-4E96-BF60-4F8F379ECA11}"/>
              </a:ext>
            </a:extLst>
          </p:cNvPr>
          <p:cNvSpPr/>
          <p:nvPr/>
        </p:nvSpPr>
        <p:spPr>
          <a:xfrm>
            <a:off x="-9812216" y="1461691"/>
            <a:ext cx="609600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787400"/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Coronavirus disease (COVID-19) is</a:t>
            </a:r>
            <a:r>
              <a:rPr lang="nl-NL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infectious disease caused by a</a:t>
            </a:r>
            <a:r>
              <a:rPr lang="nl-NL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virus.</a:t>
            </a:r>
            <a:endParaRPr lang="nl-NL" sz="2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disease causes respiratory</a:t>
            </a:r>
            <a:endParaRPr lang="nl-NL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illness (like the flu) with symptoms</a:t>
            </a:r>
            <a:endParaRPr lang="nl-NL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such as a cough, fever, and in more</a:t>
            </a:r>
            <a:r>
              <a:rPr lang="nl-NL" sz="2600" dirty="0">
                <a:latin typeface="Calibri" panose="020F05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severe cases, difficulty breathing.</a:t>
            </a:r>
          </a:p>
          <a:p>
            <a:pPr marL="787400">
              <a:spcAft>
                <a:spcPts val="0"/>
              </a:spcAft>
            </a:pPr>
            <a:endParaRPr lang="en-US" sz="2600" dirty="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Even people with no symptoms can carry the virus and infect others.</a:t>
            </a:r>
            <a:endParaRPr lang="nl-NL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AFAC047-AA7D-4D5F-867B-F9055F34D08F}"/>
              </a:ext>
            </a:extLst>
          </p:cNvPr>
          <p:cNvSpPr/>
          <p:nvPr/>
        </p:nvSpPr>
        <p:spPr>
          <a:xfrm>
            <a:off x="-8876532" y="6819501"/>
            <a:ext cx="3555267" cy="905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Symptoms</a:t>
            </a:r>
            <a:endParaRPr lang="nl-NL" sz="5100" dirty="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275C4848-D35E-4913-B243-F847F5BAE4C3}"/>
              </a:ext>
            </a:extLst>
          </p:cNvPr>
          <p:cNvCxnSpPr>
            <a:cxnSpLocks/>
          </p:cNvCxnSpPr>
          <p:nvPr/>
        </p:nvCxnSpPr>
        <p:spPr>
          <a:xfrm flipH="1">
            <a:off x="-8922967" y="-2089639"/>
            <a:ext cx="55269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22">
            <a:extLst>
              <a:ext uri="{FF2B5EF4-FFF2-40B4-BE49-F238E27FC236}">
                <a16:creationId xmlns:a16="http://schemas.microsoft.com/office/drawing/2014/main" id="{3630B829-8DD5-4AB4-8440-928031902035}"/>
              </a:ext>
            </a:extLst>
          </p:cNvPr>
          <p:cNvCxnSpPr>
            <a:cxnSpLocks/>
          </p:cNvCxnSpPr>
          <p:nvPr/>
        </p:nvCxnSpPr>
        <p:spPr>
          <a:xfrm flipH="1">
            <a:off x="-9647970" y="1110761"/>
            <a:ext cx="5752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868D885E-F1B6-4C30-AAB8-96D492E31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9157432" y="1019352"/>
            <a:ext cx="238125" cy="257175"/>
          </a:xfrm>
          <a:prstGeom prst="rect">
            <a:avLst/>
          </a:prstGeom>
        </p:spPr>
      </p:pic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3F5FABAD-BE3D-461B-89B7-38318C993626}"/>
              </a:ext>
            </a:extLst>
          </p:cNvPr>
          <p:cNvCxnSpPr>
            <a:cxnSpLocks/>
          </p:cNvCxnSpPr>
          <p:nvPr/>
        </p:nvCxnSpPr>
        <p:spPr>
          <a:xfrm flipH="1">
            <a:off x="-9688543" y="7319509"/>
            <a:ext cx="5752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Afbeelding 36">
            <a:extLst>
              <a:ext uri="{FF2B5EF4-FFF2-40B4-BE49-F238E27FC236}">
                <a16:creationId xmlns:a16="http://schemas.microsoft.com/office/drawing/2014/main" id="{5B40D6CC-2EF0-4D2B-BD8B-D846DAD59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38217">
            <a:off x="-9118135" y="7228543"/>
            <a:ext cx="193366" cy="208835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0F8D8653-6ADF-4E3F-88EB-8ECCDA43D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18558" y="7162346"/>
            <a:ext cx="1362075" cy="314325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CB9AF665-7926-483C-92C8-010B6D5BB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8281508"/>
            <a:ext cx="357785" cy="370123"/>
          </a:xfrm>
          <a:prstGeom prst="rect">
            <a:avLst/>
          </a:prstGeom>
        </p:spPr>
      </p:pic>
      <p:sp>
        <p:nvSpPr>
          <p:cNvPr id="26" name="Ovaal 25">
            <a:extLst>
              <a:ext uri="{FF2B5EF4-FFF2-40B4-BE49-F238E27FC236}">
                <a16:creationId xmlns:a16="http://schemas.microsoft.com/office/drawing/2014/main" id="{9719DF5D-64F9-4F00-ABD4-8D59A21DF204}"/>
              </a:ext>
            </a:extLst>
          </p:cNvPr>
          <p:cNvSpPr/>
          <p:nvPr/>
        </p:nvSpPr>
        <p:spPr>
          <a:xfrm>
            <a:off x="-7022123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4" name="Afbeelding 43">
            <a:extLst>
              <a:ext uri="{FF2B5EF4-FFF2-40B4-BE49-F238E27FC236}">
                <a16:creationId xmlns:a16="http://schemas.microsoft.com/office/drawing/2014/main" id="{8255473F-6CB0-418E-9AF6-A4CA02170D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8281508"/>
            <a:ext cx="357785" cy="370123"/>
          </a:xfrm>
          <a:prstGeom prst="rect">
            <a:avLst/>
          </a:prstGeom>
        </p:spPr>
      </p:pic>
      <p:sp>
        <p:nvSpPr>
          <p:cNvPr id="45" name="Ovaal 44">
            <a:extLst>
              <a:ext uri="{FF2B5EF4-FFF2-40B4-BE49-F238E27FC236}">
                <a16:creationId xmlns:a16="http://schemas.microsoft.com/office/drawing/2014/main" id="{B7709E64-8BF5-4DDA-9F6D-FC27E45D5BED}"/>
              </a:ext>
            </a:extLst>
          </p:cNvPr>
          <p:cNvSpPr/>
          <p:nvPr/>
        </p:nvSpPr>
        <p:spPr>
          <a:xfrm>
            <a:off x="-5793697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1EBBC8A3-637C-4617-A6F6-8636732CE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10742768"/>
            <a:ext cx="357785" cy="370123"/>
          </a:xfrm>
          <a:prstGeom prst="rect">
            <a:avLst/>
          </a:prstGeom>
        </p:spPr>
      </p:pic>
      <p:sp>
        <p:nvSpPr>
          <p:cNvPr id="47" name="Ovaal 46">
            <a:extLst>
              <a:ext uri="{FF2B5EF4-FFF2-40B4-BE49-F238E27FC236}">
                <a16:creationId xmlns:a16="http://schemas.microsoft.com/office/drawing/2014/main" id="{E396B1E8-FD99-4316-880E-F444D0227898}"/>
              </a:ext>
            </a:extLst>
          </p:cNvPr>
          <p:cNvSpPr/>
          <p:nvPr/>
        </p:nvSpPr>
        <p:spPr>
          <a:xfrm>
            <a:off x="-5793697" y="1063224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7E12C11C-A4F7-4A17-B54D-D822E53C9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10751560"/>
            <a:ext cx="357785" cy="370123"/>
          </a:xfrm>
          <a:prstGeom prst="rect">
            <a:avLst/>
          </a:prstGeom>
        </p:spPr>
      </p:pic>
      <p:sp>
        <p:nvSpPr>
          <p:cNvPr id="49" name="Ovaal 48">
            <a:extLst>
              <a:ext uri="{FF2B5EF4-FFF2-40B4-BE49-F238E27FC236}">
                <a16:creationId xmlns:a16="http://schemas.microsoft.com/office/drawing/2014/main" id="{7916D83F-D3E1-42FB-9881-73E27447FB98}"/>
              </a:ext>
            </a:extLst>
          </p:cNvPr>
          <p:cNvSpPr/>
          <p:nvPr/>
        </p:nvSpPr>
        <p:spPr>
          <a:xfrm>
            <a:off x="-7022123" y="10641037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Boog 52">
            <a:extLst>
              <a:ext uri="{FF2B5EF4-FFF2-40B4-BE49-F238E27FC236}">
                <a16:creationId xmlns:a16="http://schemas.microsoft.com/office/drawing/2014/main" id="{3CE68479-8871-421D-8CA4-AAE325F2569B}"/>
              </a:ext>
            </a:extLst>
          </p:cNvPr>
          <p:cNvSpPr/>
          <p:nvPr/>
        </p:nvSpPr>
        <p:spPr>
          <a:xfrm rot="18974052">
            <a:off x="-7062782" y="8313464"/>
            <a:ext cx="1961561" cy="2009743"/>
          </a:xfrm>
          <a:prstGeom prst="arc">
            <a:avLst>
              <a:gd name="adj1" fmla="val 17532155"/>
              <a:gd name="adj2" fmla="val 20036128"/>
            </a:avLst>
          </a:prstGeom>
          <a:ln w="38100">
            <a:solidFill>
              <a:srgbClr val="EB5F3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Rechthoek 53">
            <a:extLst>
              <a:ext uri="{FF2B5EF4-FFF2-40B4-BE49-F238E27FC236}">
                <a16:creationId xmlns:a16="http://schemas.microsoft.com/office/drawing/2014/main" id="{861CD6A7-D282-4BC9-AC59-FAA88D1A4F94}"/>
              </a:ext>
            </a:extLst>
          </p:cNvPr>
          <p:cNvSpPr/>
          <p:nvPr/>
        </p:nvSpPr>
        <p:spPr>
          <a:xfrm>
            <a:off x="-9647970" y="-3995732"/>
            <a:ext cx="10634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0">
              <a:spcAft>
                <a:spcPts val="0"/>
              </a:spcAft>
            </a:pPr>
            <a:r>
              <a:rPr lang="en-US" sz="96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CORONAVIRUS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hthoek 54">
            <a:extLst>
              <a:ext uri="{FF2B5EF4-FFF2-40B4-BE49-F238E27FC236}">
                <a16:creationId xmlns:a16="http://schemas.microsoft.com/office/drawing/2014/main" id="{C6AE0107-AC09-4CD1-9376-0F2F7FE7783B}"/>
              </a:ext>
            </a:extLst>
          </p:cNvPr>
          <p:cNvSpPr/>
          <p:nvPr/>
        </p:nvSpPr>
        <p:spPr>
          <a:xfrm>
            <a:off x="-9647970" y="7497334"/>
            <a:ext cx="6096000" cy="548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Symptoms of COVID-19 | Corona 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21A20413-8F7C-479F-BE22-0E8C1A0338C4}"/>
              </a:ext>
            </a:extLst>
          </p:cNvPr>
          <p:cNvSpPr/>
          <p:nvPr/>
        </p:nvSpPr>
        <p:spPr>
          <a:xfrm>
            <a:off x="-5302254" y="8363088"/>
            <a:ext cx="2173763" cy="32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Headache</a:t>
            </a:r>
            <a:endParaRPr lang="nl-NL" sz="2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E773DC0D-9789-40E8-9123-40D010756D75}"/>
              </a:ext>
            </a:extLst>
          </p:cNvPr>
          <p:cNvSpPr/>
          <p:nvPr/>
        </p:nvSpPr>
        <p:spPr>
          <a:xfrm>
            <a:off x="-4638852" y="9657386"/>
            <a:ext cx="2173763" cy="32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Fatigue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172D8EFF-B485-4AB2-A050-0279C949501E}"/>
              </a:ext>
            </a:extLst>
          </p:cNvPr>
          <p:cNvSpPr/>
          <p:nvPr/>
        </p:nvSpPr>
        <p:spPr>
          <a:xfrm>
            <a:off x="-5237309" y="10927829"/>
            <a:ext cx="2173763" cy="32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Dry cough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hthoek 66">
            <a:extLst>
              <a:ext uri="{FF2B5EF4-FFF2-40B4-BE49-F238E27FC236}">
                <a16:creationId xmlns:a16="http://schemas.microsoft.com/office/drawing/2014/main" id="{6E75B5CB-DE00-491F-8797-5AA7DEC9085C}"/>
              </a:ext>
            </a:extLst>
          </p:cNvPr>
          <p:cNvSpPr/>
          <p:nvPr/>
        </p:nvSpPr>
        <p:spPr>
          <a:xfrm>
            <a:off x="-9375533" y="10898092"/>
            <a:ext cx="2380711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Runny nose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F9F358D0-8411-4B61-B5F7-628606743263}"/>
              </a:ext>
            </a:extLst>
          </p:cNvPr>
          <p:cNvSpPr/>
          <p:nvPr/>
        </p:nvSpPr>
        <p:spPr>
          <a:xfrm>
            <a:off x="-8891614" y="9643744"/>
            <a:ext cx="1406238" cy="322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Fever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2E5EA424-5359-47FE-8125-FD162AD9FD84}"/>
              </a:ext>
            </a:extLst>
          </p:cNvPr>
          <p:cNvSpPr/>
          <p:nvPr/>
        </p:nvSpPr>
        <p:spPr>
          <a:xfrm>
            <a:off x="-9256875" y="8357514"/>
            <a:ext cx="2201322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Sore throat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hthoek 55">
            <a:extLst>
              <a:ext uri="{FF2B5EF4-FFF2-40B4-BE49-F238E27FC236}">
                <a16:creationId xmlns:a16="http://schemas.microsoft.com/office/drawing/2014/main" id="{543C22D2-B2D6-432E-98B5-3DC64C88C5D3}"/>
              </a:ext>
            </a:extLst>
          </p:cNvPr>
          <p:cNvSpPr/>
          <p:nvPr/>
        </p:nvSpPr>
        <p:spPr>
          <a:xfrm>
            <a:off x="-10404841" y="11487683"/>
            <a:ext cx="8550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87400">
              <a:spcAft>
                <a:spcPts val="0"/>
              </a:spcAft>
            </a:pP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Even people with no symptoms can carry the virus and infect others.</a:t>
            </a:r>
            <a:endParaRPr lang="nl-NL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2D773820-A9B6-41E6-B6B4-E847E7BD1888}"/>
              </a:ext>
            </a:extLst>
          </p:cNvPr>
          <p:cNvSpPr/>
          <p:nvPr/>
        </p:nvSpPr>
        <p:spPr>
          <a:xfrm>
            <a:off x="-2169151" y="6858000"/>
            <a:ext cx="6663177" cy="5077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Symptoms may appear 2-14 days after exposure.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545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1104900">
              <a:lnSpc>
                <a:spcPct val="113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more symptoms, the more likely it is you are infected with the COVID-19 | Coronavirus. Seek medical advice if you develop symptoms, if your fever is above 38 degrees Celsius and if you have been in close contact with a person who has COVID-19 or symptoms.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315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711200">
              <a:lnSpc>
                <a:spcPct val="105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For more information on COVID-19, contact the National Institute of Communicable Diseases’ (NICD) consumer 24-hour toll-free hotline number: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32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0800 029 999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50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723900"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Or visit the website: https://www.gov.za/Coronavirus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hthoek 37">
            <a:extLst>
              <a:ext uri="{FF2B5EF4-FFF2-40B4-BE49-F238E27FC236}">
                <a16:creationId xmlns:a16="http://schemas.microsoft.com/office/drawing/2014/main" id="{36F9A100-8FF9-4A59-B520-8DD8CF4F006B}"/>
              </a:ext>
            </a:extLst>
          </p:cNvPr>
          <p:cNvSpPr/>
          <p:nvPr/>
        </p:nvSpPr>
        <p:spPr>
          <a:xfrm>
            <a:off x="4827563" y="81280"/>
            <a:ext cx="345283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 Mask: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Those showing symptoms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this disease should wear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mask to help prevent the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of the disease.</a:t>
            </a:r>
            <a:b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Wearing a mask is not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recommended for those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are well. It can increase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infection.</a:t>
            </a:r>
          </a:p>
        </p:txBody>
      </p:sp>
      <p:sp>
        <p:nvSpPr>
          <p:cNvPr id="42" name="Rechthoek 41">
            <a:extLst>
              <a:ext uri="{FF2B5EF4-FFF2-40B4-BE49-F238E27FC236}">
                <a16:creationId xmlns:a16="http://schemas.microsoft.com/office/drawing/2014/main" id="{D1BF2DD6-212A-4D25-9042-20A994318410}"/>
              </a:ext>
            </a:extLst>
          </p:cNvPr>
          <p:cNvSpPr/>
          <p:nvPr/>
        </p:nvSpPr>
        <p:spPr>
          <a:xfrm>
            <a:off x="4827563" y="5000886"/>
            <a:ext cx="33332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crowded</a:t>
            </a:r>
          </a:p>
          <a:p>
            <a:pPr algn="ctr"/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places or close contact: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Especially with people who are sick and the elderly.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Stay home when you are sick. Do not expose others.</a:t>
            </a: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3677E32C-BCD0-4B94-B0FE-C7B94C59FD9A}"/>
              </a:ext>
            </a:extLst>
          </p:cNvPr>
          <p:cNvSpPr/>
          <p:nvPr/>
        </p:nvSpPr>
        <p:spPr>
          <a:xfrm>
            <a:off x="9124147" y="5011225"/>
            <a:ext cx="333322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 cough or sneeze: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a tissue is the best option.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 tissue, then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-Throw it away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-Wash your hands</a:t>
            </a: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no tissue: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-Cough into elbow </a:t>
            </a:r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-Sneeze into</a:t>
            </a:r>
          </a:p>
        </p:txBody>
      </p:sp>
      <p:sp>
        <p:nvSpPr>
          <p:cNvPr id="50" name="Rechthoek 49">
            <a:extLst>
              <a:ext uri="{FF2B5EF4-FFF2-40B4-BE49-F238E27FC236}">
                <a16:creationId xmlns:a16="http://schemas.microsoft.com/office/drawing/2014/main" id="{F210EAAB-6BA5-4947-AFE2-0135C73CA480}"/>
              </a:ext>
            </a:extLst>
          </p:cNvPr>
          <p:cNvSpPr/>
          <p:nvPr/>
        </p:nvSpPr>
        <p:spPr>
          <a:xfrm>
            <a:off x="9125242" y="81280"/>
            <a:ext cx="373731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 hands: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Washing your hands is the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 protection.</a:t>
            </a:r>
          </a:p>
          <a:p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 often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-Use soap and water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-Wash for at least 20 seconds</a:t>
            </a:r>
          </a:p>
          <a:p>
            <a:b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hand sanitizer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-Alcohol-based</a:t>
            </a: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-When washing is no option</a:t>
            </a:r>
          </a:p>
        </p:txBody>
      </p:sp>
    </p:spTree>
    <p:extLst>
      <p:ext uri="{BB962C8B-B14F-4D97-AF65-F5344CB8AC3E}">
        <p14:creationId xmlns:p14="http://schemas.microsoft.com/office/powerpoint/2010/main" val="11879762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345</Words>
  <Application>Microsoft Office PowerPoint</Application>
  <PresentationFormat>Breedbeeld</PresentationFormat>
  <Paragraphs>61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Joost  Meulenberg</dc:creator>
  <cp:lastModifiedBy>Joost  Meulenberg</cp:lastModifiedBy>
  <cp:revision>30</cp:revision>
  <dcterms:created xsi:type="dcterms:W3CDTF">2020-03-25T16:22:34Z</dcterms:created>
  <dcterms:modified xsi:type="dcterms:W3CDTF">2020-03-25T19:43:50Z</dcterms:modified>
</cp:coreProperties>
</file>